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356-F9E9-7511-8FBE-3A6F889C6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4889A-94FC-EF35-46A4-23836857C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AB9C-ABD6-C751-ACCB-FC9001B2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ECEBF-37E9-FDD1-849C-8FB62BE2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0ECC-21F3-AB59-2F94-FE997BC2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112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614C-A229-79D4-10F2-2FCD4AA8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79F1E-E125-7FC5-1E85-526881ECD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A9139-D7D7-4EDF-B75A-465AF6F8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0ABB2-64C9-EFD1-AD58-1D2EFD47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2F4C8-5353-5994-7ED9-E8E85440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85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53E974-9660-6116-EB40-97D746119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3EA36-7792-BEBE-5292-6A00F2A4C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C60D2-049B-46ED-E032-DDA5CA13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F8A85-6899-7B59-DA28-CF9305CC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D67C1-DBB5-2408-9277-61747356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842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554C-08D3-B0A8-FD0C-46AF2B28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E0584-DFA4-A228-94A7-1DC51BF5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5A6BB-0E47-4E8C-9F33-87019137A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10371-73D1-8576-DDB2-2DC6682D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1BDDF-5E8B-5CE4-A15A-5CC011A4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96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65DB-5DA8-6639-4D4D-56980673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B9A7-8745-0D5E-D8D5-4C0F038EC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2F9F9-3F61-FB44-B182-3FD409A7F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5A3EF-B115-D7E7-604E-AE91C14B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E2B76-5F6B-452E-31B5-6E331F5F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177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59F3-09C9-218B-36E8-49F7EE1F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02BF5-0B80-9B06-8ADE-6CCB98F2C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D31CC-6634-A4E3-16E6-6E8045DD0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CAB8C-B4F8-0D89-2B73-65A613E9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85CD2-AAB9-2B09-D9AB-DEB29E6D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917E9-3465-D92A-450F-5E3BF46F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927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E48B-6913-5F7C-1A55-085195F1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221A9-E5DB-8587-121A-8FBEA9487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02507-5A3C-4C90-D464-28635D3FB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DEB6B-2D1B-47FF-45EA-0E66A834D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B1BA42-A7C6-7C7E-7DE2-79F83BF686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24DF4-ACA8-CFC4-D440-97E512DC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F281D-7153-A321-D35F-9C6C2F71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8E0DBD-C37F-E2A4-6783-A9A866D4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020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7C85-0101-3E3A-1DE4-189AEB0D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D9EBD-814C-D790-FA61-FE083E7F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D35C6-1072-4E1E-CF69-AF2E73AC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CA393-3C52-2DE8-BC1F-2ED8BDED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25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D77AE-048E-79EA-E830-A6CA0D26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76D30-BD4C-68D1-7528-0B6C3ED1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4CAB0-DB8F-C073-870E-0A0551BC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834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CD05-99EC-2510-55C5-635C547F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8F337-E01D-0972-28D7-BF761ED2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64B9C-B619-EE62-BC13-3535BD96C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A9ECA-5AEB-E8EB-28E3-FA48FC89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6C8F2-B189-327D-981D-396C12A5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18FC6-A36F-9050-D113-80C5C7DC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603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188C-62E2-4482-483D-366EBECF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659C34-ED96-648E-7931-F5900703D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BE28D-11A4-50B4-E286-68B5FF6B2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D065-008F-E11F-1DE1-B3BD7033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97065-4294-2E73-C83A-C0F47BF79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54786-3208-230E-29B2-B6916909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851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72AEAD-DD92-FAC3-42B4-3613B908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A7B73-ED78-2889-4111-5D5F82F1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E21AB-4B67-CDEF-6D4C-5F7D9871C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38BEE-7ABA-4FCA-8264-D032A18F6E30}" type="datetimeFigureOut">
              <a:rPr lang="en-ID" smtClean="0"/>
              <a:t>22/05/2023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A73AE-4A98-2B2F-B6BD-87A3657D8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98F43-8A3F-09E6-BBEE-3AE40B1FD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41A17-3683-406D-A4EF-2C2E88BFB0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735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04C1-0204-9737-F7FD-50E373901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FLOW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91A42-B4A3-18B5-F88F-870F651412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BINAR FULLSTACK WEB 32 CHALLENGE 06</a:t>
            </a:r>
          </a:p>
          <a:p>
            <a:endParaRPr lang="en-US" dirty="0"/>
          </a:p>
          <a:p>
            <a:r>
              <a:rPr lang="en-US" sz="3600" b="1" dirty="0"/>
              <a:t>AGNES SEPTILIA</a:t>
            </a:r>
            <a:endParaRPr lang="en-ID" sz="3600" b="1" dirty="0"/>
          </a:p>
        </p:txBody>
      </p:sp>
    </p:spTree>
    <p:extLst>
      <p:ext uri="{BB962C8B-B14F-4D97-AF65-F5344CB8AC3E}">
        <p14:creationId xmlns:p14="http://schemas.microsoft.com/office/powerpoint/2010/main" val="257369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EB0318-E26D-FA26-B858-29BE41B64718}"/>
              </a:ext>
            </a:extLst>
          </p:cNvPr>
          <p:cNvCxnSpPr>
            <a:cxnSpLocks/>
          </p:cNvCxnSpPr>
          <p:nvPr/>
        </p:nvCxnSpPr>
        <p:spPr>
          <a:xfrm>
            <a:off x="1616069" y="1417320"/>
            <a:ext cx="0" cy="14859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8240D2-1DB3-3275-269B-9081CD43ED71}"/>
              </a:ext>
            </a:extLst>
          </p:cNvPr>
          <p:cNvSpPr txBox="1"/>
          <p:nvPr/>
        </p:nvSpPr>
        <p:spPr>
          <a:xfrm>
            <a:off x="2697480" y="675750"/>
            <a:ext cx="849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Edit Page can be accessed from Main page, or from Info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 this page, we can edit user’s information, and add games history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55029-911B-C581-7916-04476EE7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069765"/>
            <a:ext cx="10760061" cy="3559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704D6-DE9F-4EED-A022-CCEB118C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1" y="488042"/>
            <a:ext cx="960114" cy="834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B17944-C57A-DB96-6B4C-79EC9971F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581" y="1923347"/>
            <a:ext cx="3467278" cy="262268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653780-CEA4-27BC-6FC8-E7C9DFB39A08}"/>
              </a:ext>
            </a:extLst>
          </p:cNvPr>
          <p:cNvCxnSpPr>
            <a:cxnSpLocks/>
          </p:cNvCxnSpPr>
          <p:nvPr/>
        </p:nvCxnSpPr>
        <p:spPr>
          <a:xfrm flipV="1">
            <a:off x="1459141" y="3234689"/>
            <a:ext cx="5484582" cy="313526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8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EB0318-E26D-FA26-B858-29BE41B64718}"/>
              </a:ext>
            </a:extLst>
          </p:cNvPr>
          <p:cNvCxnSpPr>
            <a:cxnSpLocks/>
          </p:cNvCxnSpPr>
          <p:nvPr/>
        </p:nvCxnSpPr>
        <p:spPr>
          <a:xfrm>
            <a:off x="1616069" y="1417320"/>
            <a:ext cx="0" cy="14859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8240D2-1DB3-3275-269B-9081CD43ED71}"/>
              </a:ext>
            </a:extLst>
          </p:cNvPr>
          <p:cNvSpPr txBox="1"/>
          <p:nvPr/>
        </p:nvSpPr>
        <p:spPr>
          <a:xfrm>
            <a:off x="2697480" y="675750"/>
            <a:ext cx="8492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Delete data will show pop-up warning.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Delete All will basically delete all data in all table.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admin wants to delete few data, they can go to Edit page and leave some fields as empty. This will leave that fields as null on database.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7F3B3-3C56-26E1-27E1-3167FCFE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2" y="443963"/>
            <a:ext cx="1072065" cy="806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339BAD-8E04-52C3-C9BE-88A2BD36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66" y="2951440"/>
            <a:ext cx="7965832" cy="28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3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3C12C-F0AA-0CFF-3261-180FCAC9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51" y="900035"/>
            <a:ext cx="8044489" cy="5057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B8FCAE-1CB7-C56B-58FD-DE37E078651D}"/>
              </a:ext>
            </a:extLst>
          </p:cNvPr>
          <p:cNvSpPr/>
          <p:nvPr/>
        </p:nvSpPr>
        <p:spPr>
          <a:xfrm>
            <a:off x="6320790" y="1085850"/>
            <a:ext cx="598170" cy="84582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FB9B2A-C0D1-10C3-C4EB-27028857035B}"/>
              </a:ext>
            </a:extLst>
          </p:cNvPr>
          <p:cNvCxnSpPr>
            <a:cxnSpLocks/>
          </p:cNvCxnSpPr>
          <p:nvPr/>
        </p:nvCxnSpPr>
        <p:spPr>
          <a:xfrm>
            <a:off x="6918960" y="1417320"/>
            <a:ext cx="231648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A47890-35AA-A8BD-465B-93A7F6A71A9C}"/>
              </a:ext>
            </a:extLst>
          </p:cNvPr>
          <p:cNvSpPr txBox="1"/>
          <p:nvPr/>
        </p:nvSpPr>
        <p:spPr>
          <a:xfrm>
            <a:off x="9338311" y="1085850"/>
            <a:ext cx="2434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adding new data to database using SIGN UP menu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99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A47890-35AA-A8BD-465B-93A7F6A71A9C}"/>
              </a:ext>
            </a:extLst>
          </p:cNvPr>
          <p:cNvSpPr txBox="1"/>
          <p:nvPr/>
        </p:nvSpPr>
        <p:spPr>
          <a:xfrm>
            <a:off x="6423660" y="1319432"/>
            <a:ext cx="49138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SIGN UP page will require user to put credential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will be stored into table </a:t>
            </a:r>
            <a:r>
              <a:rPr lang="en-US" b="1" dirty="0" err="1"/>
              <a:t>user_games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Error will be happened if: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email has been available on database (column email is set as unique)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first password is not match with retype password</a:t>
            </a:r>
            <a:endParaRPr lang="en-ID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Password will be encrypted before entering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406F8-2245-993A-CD68-923C4EDC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0" y="816512"/>
            <a:ext cx="5054860" cy="37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0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A47890-35AA-A8BD-465B-93A7F6A71A9C}"/>
              </a:ext>
            </a:extLst>
          </p:cNvPr>
          <p:cNvSpPr txBox="1"/>
          <p:nvPr/>
        </p:nvSpPr>
        <p:spPr>
          <a:xfrm>
            <a:off x="5634990" y="1319432"/>
            <a:ext cx="5702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LOGIN page can be opened after user has sign up, OR, if user has had signed up previously, they can enter login page from the main page.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Email and Password will be checked with the database.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Error will happened if: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Email is not found on database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Email is found but password is incorrect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 the sake of simplicity, you can put Email and Password (non-encrypt) for </a:t>
            </a:r>
            <a:r>
              <a:rPr lang="en-US" dirty="0" err="1"/>
              <a:t>SuperUser</a:t>
            </a:r>
            <a:r>
              <a:rPr lang="en-US" dirty="0"/>
              <a:t> in .env file . Program will only compare whether they are match, instead of going through encryption.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AA1FD-7C36-6D34-949A-ACF74BED9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71" y="797029"/>
            <a:ext cx="3853899" cy="40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9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A47890-35AA-A8BD-465B-93A7F6A71A9C}"/>
              </a:ext>
            </a:extLst>
          </p:cNvPr>
          <p:cNvSpPr txBox="1"/>
          <p:nvPr/>
        </p:nvSpPr>
        <p:spPr>
          <a:xfrm>
            <a:off x="3154680" y="3891182"/>
            <a:ext cx="570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Credential page for Super user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Credential key can be put on .env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888386-538E-C444-FF16-51C94D815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3" y="847017"/>
            <a:ext cx="7055213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0BDF66-F96C-206E-2A19-13DD5F6E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0" y="1143635"/>
            <a:ext cx="11487150" cy="4845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61B87-B6BE-4EBF-A5D3-F4D42F17E0BA}"/>
              </a:ext>
            </a:extLst>
          </p:cNvPr>
          <p:cNvSpPr txBox="1"/>
          <p:nvPr/>
        </p:nvSpPr>
        <p:spPr>
          <a:xfrm>
            <a:off x="393440" y="405032"/>
            <a:ext cx="1113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Super admin Page will show data from table </a:t>
            </a:r>
            <a:r>
              <a:rPr lang="en-US" b="1" dirty="0" err="1"/>
              <a:t>user_games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user_games_biodata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1022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23AA9B-1736-3BF9-13F8-B7B75FA4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15" y="340601"/>
            <a:ext cx="2184235" cy="3294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68C4C-442C-1B76-5CBF-E115F9989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708" y="4023994"/>
            <a:ext cx="6115329" cy="2579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7B104-2B6B-7AEF-AE44-B58DC138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58" y="144843"/>
            <a:ext cx="2800383" cy="130684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EB0318-E26D-FA26-B858-29BE41B64718}"/>
              </a:ext>
            </a:extLst>
          </p:cNvPr>
          <p:cNvCxnSpPr>
            <a:cxnSpLocks/>
          </p:cNvCxnSpPr>
          <p:nvPr/>
        </p:nvCxnSpPr>
        <p:spPr>
          <a:xfrm>
            <a:off x="3780235" y="822960"/>
            <a:ext cx="3340655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118846-1593-5D18-4EE2-809D656FBE22}"/>
              </a:ext>
            </a:extLst>
          </p:cNvPr>
          <p:cNvCxnSpPr>
            <a:cxnSpLocks/>
          </p:cNvCxnSpPr>
          <p:nvPr/>
        </p:nvCxnSpPr>
        <p:spPr>
          <a:xfrm flipH="1">
            <a:off x="6549390" y="3429000"/>
            <a:ext cx="1383030" cy="59499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921928-6F18-C71F-FF53-721825D164B5}"/>
              </a:ext>
            </a:extLst>
          </p:cNvPr>
          <p:cNvCxnSpPr>
            <a:cxnSpLocks/>
          </p:cNvCxnSpPr>
          <p:nvPr/>
        </p:nvCxnSpPr>
        <p:spPr>
          <a:xfrm flipH="1">
            <a:off x="7575179" y="3429000"/>
            <a:ext cx="1383030" cy="59499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8240D2-1DB3-3275-269B-9081CD43ED71}"/>
              </a:ext>
            </a:extLst>
          </p:cNvPr>
          <p:cNvSpPr txBox="1"/>
          <p:nvPr/>
        </p:nvSpPr>
        <p:spPr>
          <a:xfrm>
            <a:off x="3442963" y="1143126"/>
            <a:ext cx="3977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data Button will redirect to new API for adding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Only data from </a:t>
            </a:r>
            <a:r>
              <a:rPr lang="en-US" b="1" dirty="0" err="1"/>
              <a:t>user_games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user_game_biodatas</a:t>
            </a:r>
            <a:r>
              <a:rPr lang="en-US" b="1" dirty="0"/>
              <a:t> </a:t>
            </a:r>
            <a:r>
              <a:rPr lang="en-US" dirty="0"/>
              <a:t>can be added through this API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DC7BFD-CBCD-8D1A-98C8-B99D71BC9D63}"/>
              </a:ext>
            </a:extLst>
          </p:cNvPr>
          <p:cNvSpPr txBox="1"/>
          <p:nvPr/>
        </p:nvSpPr>
        <p:spPr>
          <a:xfrm>
            <a:off x="8430253" y="3890136"/>
            <a:ext cx="351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Buttons will redirect to Main </a:t>
            </a:r>
            <a:r>
              <a:rPr lang="en-US" dirty="0" err="1"/>
              <a:t>Superadmin</a:t>
            </a:r>
            <a:r>
              <a:rPr lang="en-US" dirty="0"/>
              <a:t> Page. Only if you click save, the new data will be stored and shown </a:t>
            </a:r>
          </a:p>
        </p:txBody>
      </p:sp>
    </p:spTree>
    <p:extLst>
      <p:ext uri="{BB962C8B-B14F-4D97-AF65-F5344CB8AC3E}">
        <p14:creationId xmlns:p14="http://schemas.microsoft.com/office/powerpoint/2010/main" val="385909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EB0318-E26D-FA26-B858-29BE41B64718}"/>
              </a:ext>
            </a:extLst>
          </p:cNvPr>
          <p:cNvCxnSpPr>
            <a:cxnSpLocks/>
          </p:cNvCxnSpPr>
          <p:nvPr/>
        </p:nvCxnSpPr>
        <p:spPr>
          <a:xfrm>
            <a:off x="1616069" y="1417320"/>
            <a:ext cx="0" cy="14859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8240D2-1DB3-3275-269B-9081CD43ED71}"/>
              </a:ext>
            </a:extLst>
          </p:cNvPr>
          <p:cNvSpPr txBox="1"/>
          <p:nvPr/>
        </p:nvSpPr>
        <p:spPr>
          <a:xfrm>
            <a:off x="2743200" y="968918"/>
            <a:ext cx="8492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Info button will show the user information, and the history of the game. But no edit is allowed.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information for biodata and game history are still not integrated with the user side. So the data was updated manually.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we want to update data, Click Edit Button.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DC759-B864-02CE-A251-00F0F6E4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18" y="395145"/>
            <a:ext cx="974102" cy="855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439CE1-185E-FC61-B892-92AA0E37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7" y="3087720"/>
            <a:ext cx="10910880" cy="30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5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EB0318-E26D-FA26-B858-29BE41B64718}"/>
              </a:ext>
            </a:extLst>
          </p:cNvPr>
          <p:cNvCxnSpPr>
            <a:cxnSpLocks/>
          </p:cNvCxnSpPr>
          <p:nvPr/>
        </p:nvCxnSpPr>
        <p:spPr>
          <a:xfrm>
            <a:off x="1616069" y="1417320"/>
            <a:ext cx="0" cy="14859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8240D2-1DB3-3275-269B-9081CD43ED71}"/>
              </a:ext>
            </a:extLst>
          </p:cNvPr>
          <p:cNvSpPr txBox="1"/>
          <p:nvPr/>
        </p:nvSpPr>
        <p:spPr>
          <a:xfrm>
            <a:off x="2697480" y="675750"/>
            <a:ext cx="849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Edit Page can be accessed from Main page, or from Info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 this page, we can edit user’s information, and add games history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55029-911B-C581-7916-04476EE7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069765"/>
            <a:ext cx="10760061" cy="3559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704D6-DE9F-4EED-A022-CCEB118C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1" y="488042"/>
            <a:ext cx="960114" cy="8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5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415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API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FLOW</dc:title>
  <dc:creator>Agnes Septilia</dc:creator>
  <cp:lastModifiedBy>Agnes Septilia</cp:lastModifiedBy>
  <cp:revision>2</cp:revision>
  <dcterms:created xsi:type="dcterms:W3CDTF">2023-05-22T12:40:43Z</dcterms:created>
  <dcterms:modified xsi:type="dcterms:W3CDTF">2023-05-22T13:34:02Z</dcterms:modified>
</cp:coreProperties>
</file>